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   <Relationship Id="rId125" Target="slides/slide119.xml" Type="http://schemas.openxmlformats.org/officeDocument/2006/relationships/slide"/>
   <Relationship Id="rId126" Target="slides/slide120.xml" Type="http://schemas.openxmlformats.org/officeDocument/2006/relationships/slide"/>
   <Relationship Id="rId127" Target="slides/slide121.xml" Type="http://schemas.openxmlformats.org/officeDocument/2006/relationships/slide"/>
   <Relationship Id="rId128" Target="slides/slide122.xml" Type="http://schemas.openxmlformats.org/officeDocument/2006/relationships/slide"/>
   <Relationship Id="rId129" Target="slides/slide123.xml" Type="http://schemas.openxmlformats.org/officeDocument/2006/relationships/slide"/>
   <Relationship Id="rId130" Target="slides/slide124.xml" Type="http://schemas.openxmlformats.org/officeDocument/2006/relationships/slide"/>
   <Relationship Id="rId131" Target="slides/slide125.xml" Type="http://schemas.openxmlformats.org/officeDocument/2006/relationships/slide"/>
   <Relationship Id="rId132" Target="slides/slide126.xml" Type="http://schemas.openxmlformats.org/officeDocument/2006/relationships/slide"/>
   <Relationship Id="rId133" Target="slides/slide127.xml" Type="http://schemas.openxmlformats.org/officeDocument/2006/relationships/slide"/>
   <Relationship Id="rId134" Target="slides/slide128.xml" Type="http://schemas.openxmlformats.org/officeDocument/2006/relationships/slide"/>
   <Relationship Id="rId135" Target="slides/slide129.xml" Type="http://schemas.openxmlformats.org/officeDocument/2006/relationships/slide"/>
   <Relationship Id="rId136" Target="slides/slide130.xml" Type="http://schemas.openxmlformats.org/officeDocument/2006/relationships/slide"/>
   <Relationship Id="rId137" Target="slides/slide131.xml" Type="http://schemas.openxmlformats.org/officeDocument/2006/relationships/slide"/>
   <Relationship Id="rId138" Target="slides/slide132.xml" Type="http://schemas.openxmlformats.org/officeDocument/2006/relationships/slide"/>
   <Relationship Id="rId139" Target="slides/slide133.xml" Type="http://schemas.openxmlformats.org/officeDocument/2006/relationships/slide"/>
   <Relationship Id="rId140" Target="slides/slide134.xml" Type="http://schemas.openxmlformats.org/officeDocument/2006/relationships/slide"/>
   <Relationship Id="rId141" Target="slides/slide135.xml" Type="http://schemas.openxmlformats.org/officeDocument/2006/relationships/slide"/>
   <Relationship Id="rId142" Target="slides/slide136.xml" Type="http://schemas.openxmlformats.org/officeDocument/2006/relationships/slide"/>
   <Relationship Id="rId143" Target="slides/slide137.xml" Type="http://schemas.openxmlformats.org/officeDocument/2006/relationships/slide"/>
   <Relationship Id="rId144" Target="slides/slide138.xml" Type="http://schemas.openxmlformats.org/officeDocument/2006/relationships/slide"/>
   <Relationship Id="rId145" Target="slides/slide139.xml" Type="http://schemas.openxmlformats.org/officeDocument/2006/relationships/slide"/>
   <Relationship Id="rId146" Target="slides/slide140.xml" Type="http://schemas.openxmlformats.org/officeDocument/2006/relationships/slide"/>
   <Relationship Id="rId147" Target="slides/slide141.xml" Type="http://schemas.openxmlformats.org/officeDocument/2006/relationships/slide"/>
   <Relationship Id="rId148" Target="slides/slide142.xml" Type="http://schemas.openxmlformats.org/officeDocument/2006/relationships/slide"/>
   <Relationship Id="rId149" Target="slides/slide143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9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0-2.png"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1-2.png"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2-2.png"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3-2.png"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4-2.png"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5-2.png"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6-2.png"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7-2.png"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8-2.png"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9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0-2.png"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1-2.png"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2-2.png"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3-2.png"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4-2.png"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5-2.png"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6-2.png"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7-2.png"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8-2.png"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9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0-2.png" Type="http://schemas.openxmlformats.org/officeDocument/2006/relationships/image"/>
</Relationships>
</file>

<file path=ppt/slides/_rels/slide1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1-2.png" Type="http://schemas.openxmlformats.org/officeDocument/2006/relationships/image"/>
</Relationships>
</file>

<file path=ppt/slides/_rels/slide1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2-2.png" Type="http://schemas.openxmlformats.org/officeDocument/2006/relationships/image"/>
</Relationships>
</file>

<file path=ppt/slides/_rels/slide1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3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143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2018-09-08T12:50:05</dcterms:created>
  <dcterms:modified xsi:type="dcterms:W3CDTF">2018-09-08T12:55:36</dcterms:modified>
</cp:coreProperties>
</file>